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7" r:id="rId9"/>
    <p:sldId id="268" r:id="rId10"/>
    <p:sldId id="272" r:id="rId11"/>
    <p:sldId id="269" r:id="rId12"/>
    <p:sldId id="274" r:id="rId13"/>
    <p:sldId id="275" r:id="rId14"/>
    <p:sldId id="273" r:id="rId15"/>
    <p:sldId id="270" r:id="rId16"/>
    <p:sldId id="27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0023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D2BC-562C-4123-8807-375FA82CB1D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795D-EDAB-4203-9172-99CEBCEAE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850438"/>
      </p:ext>
    </p:extLst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D2BC-562C-4123-8807-375FA82CB1D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795D-EDAB-4203-9172-99CEBCEAE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18572"/>
      </p:ext>
    </p:extLst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D2BC-562C-4123-8807-375FA82CB1D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795D-EDAB-4203-9172-99CEBCEAE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458715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D2BC-562C-4123-8807-375FA82CB1D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795D-EDAB-4203-9172-99CEBCEAE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991709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D2BC-562C-4123-8807-375FA82CB1D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795D-EDAB-4203-9172-99CEBCEAE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33080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D2BC-562C-4123-8807-375FA82CB1D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795D-EDAB-4203-9172-99CEBCEAE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266604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D2BC-562C-4123-8807-375FA82CB1D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795D-EDAB-4203-9172-99CEBCEAE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578344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D2BC-562C-4123-8807-375FA82CB1D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795D-EDAB-4203-9172-99CEBCEAE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811744"/>
      </p:ext>
    </p:extLst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D2BC-562C-4123-8807-375FA82CB1D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795D-EDAB-4203-9172-99CEBCEAE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77300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D2BC-562C-4123-8807-375FA82CB1D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795D-EDAB-4203-9172-99CEBCEAE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899393"/>
      </p:ext>
    </p:extLst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D2BC-562C-4123-8807-375FA82CB1D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795D-EDAB-4203-9172-99CEBCEAE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950487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BD2BC-562C-4123-8807-375FA82CB1D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F795D-EDAB-4203-9172-99CEBCEAE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69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ultiurok.ru/files/konspekt-uroka-po-russkomu-iazyku-po-teme-sobstven.html" TargetMode="External"/><Relationship Id="rId2" Type="http://schemas.openxmlformats.org/officeDocument/2006/relationships/hyperlink" Target="https://nsportal.ru/nachalnaya-shkola/russkii-yazyk/2018/10/23/konspekt-uroka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62874">
            <a:off x="1410510" y="769258"/>
            <a:ext cx="10711543" cy="3207657"/>
          </a:xfrm>
        </p:spPr>
        <p:txBody>
          <a:bodyPr>
            <a:normAutofit/>
          </a:bodyPr>
          <a:lstStyle/>
          <a:p>
            <a:pPr algn="r"/>
            <a:r>
              <a:rPr lang="ru-RU" sz="4800" b="1" i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и нарицательные имена существительные.</a:t>
            </a:r>
            <a:br>
              <a:rPr lang="ru-RU" sz="4800" b="1" i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i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857" y="3175453"/>
            <a:ext cx="3502932" cy="306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9544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1417" y="5805056"/>
            <a:ext cx="9559637" cy="7758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хотела </a:t>
            </a:r>
            <a:r>
              <a:rPr lang="ru-RU" sz="4400" b="1" dirty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 прочитать журнал «…».</a:t>
            </a:r>
          </a:p>
          <a:p>
            <a:pPr marL="0" indent="0">
              <a:buNone/>
            </a:pPr>
            <a:endParaRPr lang="ru-RU" sz="4000" b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326">
            <a:off x="9316932" y="319006"/>
            <a:ext cx="2197162" cy="30760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3626">
            <a:off x="159776" y="3252524"/>
            <a:ext cx="3333750" cy="2981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0655">
            <a:off x="1221041" y="1633058"/>
            <a:ext cx="2518755" cy="22563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55985" y="3519372"/>
            <a:ext cx="92450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хотел бы прочитать журнал «…».</a:t>
            </a:r>
          </a:p>
        </p:txBody>
      </p:sp>
    </p:spTree>
    <p:extLst>
      <p:ext uri="{BB962C8B-B14F-4D97-AF65-F5344CB8AC3E}">
        <p14:creationId xmlns:p14="http://schemas.microsoft.com/office/powerpoint/2010/main" val="20036656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Хуйнюг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078" y="124691"/>
            <a:ext cx="11794103" cy="6634033"/>
          </a:xfrm>
        </p:spPr>
      </p:pic>
    </p:spTree>
    <p:extLst>
      <p:ext uri="{BB962C8B-B14F-4D97-AF65-F5344CB8AC3E}">
        <p14:creationId xmlns:p14="http://schemas.microsoft.com/office/powerpoint/2010/main" val="239248513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718">
            <a:off x="8905908" y="763605"/>
            <a:ext cx="2426541" cy="2105891"/>
          </a:xfrm>
          <a:prstGeom prst="rect">
            <a:avLst/>
          </a:prstGeom>
        </p:spPr>
      </p:pic>
      <p:pic>
        <p:nvPicPr>
          <p:cNvPr id="2" name="Хуйнюга 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759" y="315479"/>
            <a:ext cx="7900481" cy="6320847"/>
          </a:xfrm>
        </p:spPr>
      </p:pic>
    </p:spTree>
    <p:extLst>
      <p:ext uri="{BB962C8B-B14F-4D97-AF65-F5344CB8AC3E}">
        <p14:creationId xmlns:p14="http://schemas.microsoft.com/office/powerpoint/2010/main" val="107200152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i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Имя существительное</a:t>
            </a:r>
            <a:endParaRPr lang="ru-RU" sz="6600" b="1" i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7528" y="1787671"/>
            <a:ext cx="4017818" cy="6368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Нарицательные</a:t>
            </a:r>
            <a:endParaRPr lang="ru-RU" sz="4000" b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232074" y="1787671"/>
            <a:ext cx="4017818" cy="636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</a:t>
            </a:r>
            <a:endParaRPr lang="ru-RU" sz="4000" b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66255" y="2521530"/>
            <a:ext cx="5680363" cy="636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2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пишутся с маленькой буквы</a:t>
            </a:r>
            <a:endParaRPr lang="ru-RU" sz="4000" b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380020" y="2521533"/>
            <a:ext cx="5174672" cy="636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2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пишутся с большой буквы</a:t>
            </a:r>
            <a:endParaRPr lang="ru-RU" sz="4000" b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962403" y="3157439"/>
            <a:ext cx="3519053" cy="1677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6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Фамилии, имена, отчества людей</a:t>
            </a:r>
            <a:endParaRPr lang="ru-RU" sz="3600" b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624947" y="4929866"/>
            <a:ext cx="3519053" cy="11642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6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Клички животных</a:t>
            </a:r>
            <a:endParaRPr lang="ru-RU" sz="3600" b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7897094" y="3268814"/>
            <a:ext cx="3519053" cy="1677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6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книг, журналов и газет</a:t>
            </a:r>
            <a:endParaRPr lang="ru-RU" sz="3600" b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9656620" y="4859842"/>
            <a:ext cx="2479962" cy="1677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6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Имена сказочных героев</a:t>
            </a:r>
            <a:endParaRPr lang="ru-RU" sz="3600" b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2923309" y="1399309"/>
            <a:ext cx="374073" cy="5126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7897094" y="1337617"/>
            <a:ext cx="401779" cy="5743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5988629" y="2879433"/>
            <a:ext cx="419101" cy="3893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7121241" y="3074123"/>
            <a:ext cx="748142" cy="18717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9743211" y="3026264"/>
            <a:ext cx="311726" cy="4155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11170226" y="3026264"/>
            <a:ext cx="635580" cy="23770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79475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b="1" i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«Светофор»</a:t>
            </a:r>
            <a:endParaRPr lang="ru-RU" sz="6600" b="1" i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399" y="2341417"/>
            <a:ext cx="11201401" cy="434816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44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«Я </a:t>
            </a:r>
            <a:r>
              <a:rPr lang="ru-RU" sz="4400" b="1" dirty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поработал (-а) и справился со всеми заданиями» - зелёный </a:t>
            </a:r>
            <a:r>
              <a:rPr lang="ru-RU" sz="44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кружочек.</a:t>
            </a:r>
          </a:p>
          <a:p>
            <a:pPr marL="0" indent="0">
              <a:buNone/>
            </a:pPr>
            <a:r>
              <a:rPr lang="ru-RU" sz="44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«Я </a:t>
            </a:r>
            <a:r>
              <a:rPr lang="ru-RU" sz="4400" b="1" dirty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неплохо поработал (-а) и справился с некоторыми заданиями» - жёлтый </a:t>
            </a:r>
            <a:r>
              <a:rPr lang="ru-RU" sz="44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кружочек.</a:t>
            </a:r>
          </a:p>
          <a:p>
            <a:pPr marL="0" indent="0">
              <a:buNone/>
            </a:pPr>
            <a:r>
              <a:rPr lang="ru-RU" sz="44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«Я </a:t>
            </a:r>
            <a:r>
              <a:rPr lang="ru-RU" sz="4400" b="1" dirty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плохо </a:t>
            </a:r>
            <a:r>
              <a:rPr lang="ru-RU" sz="44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поработал </a:t>
            </a:r>
            <a:r>
              <a:rPr lang="ru-RU" sz="4400" b="1" dirty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(-а)» и не </a:t>
            </a:r>
            <a:r>
              <a:rPr lang="ru-RU" sz="44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мне было трудно выполнять предложенные задания </a:t>
            </a:r>
            <a:r>
              <a:rPr lang="ru-RU" sz="4400" b="1" dirty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красный кружочек.</a:t>
            </a:r>
          </a:p>
        </p:txBody>
      </p:sp>
      <p:sp>
        <p:nvSpPr>
          <p:cNvPr id="4" name="Овал 3"/>
          <p:cNvSpPr/>
          <p:nvPr/>
        </p:nvSpPr>
        <p:spPr>
          <a:xfrm>
            <a:off x="10439399" y="2881746"/>
            <a:ext cx="526473" cy="52647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1201400" y="4252262"/>
            <a:ext cx="526473" cy="52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226626" y="6040583"/>
            <a:ext cx="526473" cy="5264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44612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0987097">
            <a:off x="459501" y="137568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3800" b="1" i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marL="0" indent="0">
              <a:buNone/>
            </a:pPr>
            <a:r>
              <a:rPr lang="ru-RU" sz="13800" b="1" i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урок!</a:t>
            </a:r>
            <a:endParaRPr lang="ru-RU" sz="13800" b="1" i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915" y="-290286"/>
            <a:ext cx="51308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7807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Красильникова А. А.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использованных источников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Конспект урока по русскому языку &amp;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quot;Имена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существительные собственные и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нарицательные&amp;quot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; | План-конспект урока по русскому языку (3 класс) по теме: | Образовательная социальная сеть (nsportal.ru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)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Конспект урока по русскому языку по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теме"Собственные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и нарицательные имена существительные. Правописание собственных имен существительных" 2класс (multiurok.ru)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990358"/>
      </p:ext>
    </p:extLst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b="1" i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урока</a:t>
            </a:r>
            <a:endParaRPr lang="ru-RU" sz="6600" b="1" i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1376116">
            <a:off x="280832" y="1855951"/>
            <a:ext cx="7794203" cy="9309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спросит – надо встать.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 rot="173565">
            <a:off x="4346431" y="3342462"/>
            <a:ext cx="7501275" cy="7729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Когда он сесть позволит – сядь.</a:t>
            </a:r>
            <a:endParaRPr lang="ru-RU" sz="4000" b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 rot="21444113">
            <a:off x="557313" y="4581761"/>
            <a:ext cx="7241239" cy="1364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Ответить хочешь – не шуми,</a:t>
            </a:r>
            <a:b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лучше руку подними.</a:t>
            </a:r>
            <a:endParaRPr lang="ru-RU" sz="4000" b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6888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b="1" i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</a:t>
            </a:r>
            <a:endParaRPr lang="ru-RU" sz="6600" b="1" i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515" y="2086881"/>
            <a:ext cx="6767286" cy="25286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 к бабушке пошла, </a:t>
            </a:r>
            <a:b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Пирожки ей понесла.</a:t>
            </a:r>
            <a:b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Серый Волк за ней следил,</a:t>
            </a:r>
            <a:b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Обманул и проглотил.</a:t>
            </a:r>
            <a:endParaRPr lang="ru-RU" sz="4000" b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878" y="662781"/>
            <a:ext cx="2791921" cy="4915580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7750371" y="5578361"/>
            <a:ext cx="4414934" cy="6490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Шапочка</a:t>
            </a:r>
            <a:endParaRPr lang="ru-RU" sz="4000" b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18830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628" y="1230540"/>
            <a:ext cx="6317343" cy="3283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Лечит маленьких детей,</a:t>
            </a:r>
            <a:b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Лечит птичек и зверей.</a:t>
            </a:r>
            <a:b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Сквозь очки свои глядит</a:t>
            </a:r>
            <a:b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Добрый доктор …</a:t>
            </a:r>
            <a:endParaRPr lang="ru-RU" sz="4000" b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641" y="191615"/>
            <a:ext cx="3236074" cy="5664899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726715" y="5856514"/>
            <a:ext cx="2667000" cy="750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Айболит</a:t>
            </a:r>
            <a:endParaRPr lang="ru-RU" sz="4000" b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46842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5686" y="562882"/>
            <a:ext cx="6157685" cy="26157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с бала королевского</a:t>
            </a:r>
            <a:b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Однажды убегала</a:t>
            </a:r>
            <a:b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туфельку хрустальную</a:t>
            </a:r>
            <a:b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Случайно потеряла.</a:t>
            </a:r>
            <a:endParaRPr lang="ru-RU" sz="4000" b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85" y="441963"/>
            <a:ext cx="4913810" cy="4913810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596085" y="5461454"/>
            <a:ext cx="2275115" cy="692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000" b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Золушка</a:t>
            </a:r>
            <a:endParaRPr lang="ru-RU" sz="4000" b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04789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386" y="1791130"/>
            <a:ext cx="4942179" cy="494217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787" y="384753"/>
            <a:ext cx="2485701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33" y="1791130"/>
            <a:ext cx="2739044" cy="47299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4018">
            <a:off x="8051783" y="574955"/>
            <a:ext cx="1674109" cy="126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8174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2457" y="2130425"/>
            <a:ext cx="9884229" cy="22964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b="1" i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Заглавная буква в именах сказочных героев, в названиях книг, журналов и газет.</a:t>
            </a:r>
            <a:endParaRPr lang="ru-RU" sz="4800" b="1" i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23374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0" y="2209119"/>
            <a:ext cx="3185179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308" y="1320800"/>
            <a:ext cx="3627734" cy="48332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791" y="174172"/>
            <a:ext cx="3872008" cy="53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6094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577" y="203199"/>
            <a:ext cx="3295799" cy="46808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1" y="2921001"/>
            <a:ext cx="2706624" cy="3657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369" y="2031999"/>
            <a:ext cx="3043695" cy="41873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78" y="2366819"/>
            <a:ext cx="2813295" cy="421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6954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226</Words>
  <Application>Microsoft Office PowerPoint</Application>
  <PresentationFormat>Широкоэкранный</PresentationFormat>
  <Paragraphs>34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Собственные и нарицательные имена существительные. </vt:lpstr>
      <vt:lpstr>Правила урока</vt:lpstr>
      <vt:lpstr>Загадки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Имя существительное</vt:lpstr>
      <vt:lpstr>«Светофор»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Собственные и нарицательные имена существительные. Заглавная буква в именах сказочных героев, в названиях книг, журналов и газет.</dc:title>
  <dc:creator>Алина</dc:creator>
  <cp:lastModifiedBy>Алина</cp:lastModifiedBy>
  <cp:revision>47</cp:revision>
  <dcterms:created xsi:type="dcterms:W3CDTF">2019-02-20T17:22:42Z</dcterms:created>
  <dcterms:modified xsi:type="dcterms:W3CDTF">2021-04-05T15:38:28Z</dcterms:modified>
</cp:coreProperties>
</file>