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CC00"/>
    <a:srgbClr val="FF9966"/>
    <a:srgbClr val="CCFF66"/>
    <a:srgbClr val="FF66FF"/>
    <a:srgbClr val="FFCC66"/>
    <a:srgbClr val="9966FF"/>
    <a:srgbClr val="7D97DF"/>
    <a:srgbClr val="97B1E5"/>
    <a:srgbClr val="9FB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23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5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2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1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9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83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9FB6E9"/>
            </a:gs>
            <a:gs pos="83000">
              <a:srgbClr val="97B1E5"/>
            </a:gs>
            <a:gs pos="100000">
              <a:srgbClr val="7D97D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5FA1B-3CF9-4759-859C-1793C26122CB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24551-549B-4F5C-AE02-0FD4B1A246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8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urok-na-temu-okeani-i-morya-1679469.html" TargetMode="External"/><Relationship Id="rId2" Type="http://schemas.openxmlformats.org/officeDocument/2006/relationships/hyperlink" Target="https://infourok.ru/konspekt-uroka-po-teme-okeani-i-morya-3723850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ultiurok.ru/files/konspekt-uroka-geografii-po-teme-okeany-i-moria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848" y="282192"/>
            <a:ext cx="590591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Океаны </a:t>
            </a:r>
          </a:p>
          <a:p>
            <a:pPr algn="ctr"/>
            <a:r>
              <a:rPr lang="ru-RU" sz="115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моря</a:t>
            </a:r>
            <a:endParaRPr lang="ru-RU" sz="11500" b="1" cap="none" spc="0" dirty="0">
              <a:ln w="222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0227" y="99997"/>
            <a:ext cx="65373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99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Мировой океан</a:t>
            </a:r>
            <a:endParaRPr lang="ru-RU" sz="72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9966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742" y="2610684"/>
            <a:ext cx="255255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Тихий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CC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9873" y="4734342"/>
            <a:ext cx="583403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Атлантический</a:t>
            </a: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66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3906" y="4734342"/>
            <a:ext cx="453842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Индийский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CCFF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84684" y="2610684"/>
            <a:ext cx="330731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Южный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99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1396" y="1761990"/>
            <a:ext cx="4555030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Северный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Ледовитый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33CC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 rot="3004204">
            <a:off x="1697152" y="1006468"/>
            <a:ext cx="456209" cy="1898073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810441">
            <a:off x="3005510" y="1440395"/>
            <a:ext cx="456209" cy="3464717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590805" y="1171447"/>
            <a:ext cx="456209" cy="920589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702439">
            <a:off x="9388611" y="1006467"/>
            <a:ext cx="456209" cy="1898073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0578731">
            <a:off x="8254457" y="1572774"/>
            <a:ext cx="456209" cy="3415098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161" y="0"/>
            <a:ext cx="255255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Тихий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CC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https://avatars.mds.yandex.net/get-pdb/1381440/1c15bed3-ae0e-49f3-8d68-15320dd32759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48" y="237645"/>
            <a:ext cx="6418406" cy="427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get-pdb/1712747/101343c2-2d1e-454a-a470-41f7a304a190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8" y="3330768"/>
            <a:ext cx="4929042" cy="328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78160" y="4661863"/>
            <a:ext cx="584827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Марианская впадина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CC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6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aidiving.ru/wp-content/uploads/2017/10/%D0%9A%D0%BE%D0%BB%D1%8C%D1%87%D0%B0%D1%82%D1%8B%D0%B9-%D0%BF%D0%BB%D0%BE%D1%81%D0%BA%D0%BE%D1%85%D0%B2%D0%BE%D1%81%D1%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" y="99225"/>
            <a:ext cx="4998317" cy="278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bs.twimg.com/media/DvC26gWW0AATI6Q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83" y="3214253"/>
            <a:ext cx="5178425" cy="345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s.pikabu.ru/post_img/big/2013/10/19/11/1382253231_1339293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48" y="99225"/>
            <a:ext cx="4457989" cy="297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sanin.news/upload/iblock/48e/48e6d587407ceac2d24292e79643af0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0" y="3071218"/>
            <a:ext cx="5242358" cy="34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91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itysakh.ru/files/img/i/7c/c5/8880a7d55d7a088825d1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6" y="133367"/>
            <a:ext cx="4873625" cy="23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rybalka2.ru/wp-content/uploads/2019/03/1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31" y="1530683"/>
            <a:ext cx="4527260" cy="29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eikojonesphotography.com/wp-content/uploads/2016/12/vermilion-rockfish-sebastes-miniatus-profi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462" y="133367"/>
            <a:ext cx="3990070" cy="26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nature.agrogro.ru/sites/nature.agrogro.ru/files/styles/large/public/field/image/1083162505.jpg?itok=VimzOad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69" y="3740727"/>
            <a:ext cx="4521394" cy="302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zabavnik.club/wp-content/uploads/Foto_ryby_treski_7_270502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6" y="3653725"/>
            <a:ext cx="4679661" cy="31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2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quass.ru/wp-content/uploads/Akvariumnye-bespozvonochnye/Akvariumnye-kraby/Krab-raduzhnyj/Cardisoma-armatum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1940"/>
            <a:ext cx="4707370" cy="32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emz.sadicveti.info/wp-content/uploads/2019/05/kupit-malkov-na-territorii-rossii-slozhno-ih-cena-ochen-vyso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38" y="3598426"/>
            <a:ext cx="5469370" cy="30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natureconservancy-h.assetsadobe.com/is/image/content/dam/tnc/nature/en/photos/tnc_11538228_1640x1025.jpg?crop=0,0,1640,902&amp;wid=4000&amp;hei=2200&amp;scl=0.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5" y="205190"/>
            <a:ext cx="5870285" cy="32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1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37" y="1018309"/>
            <a:ext cx="5437909" cy="54379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29746" y="237989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4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Это интересно! </a:t>
            </a:r>
            <a:endParaRPr lang="ru-RU" sz="44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водах Тихого океана обитает кожистая черепаха. Длина её достигает 2 м, а весит она около 450 кг. 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s://www.poplawok.ru/image/preview/article/3/8/7/23387_fou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1" y="237989"/>
            <a:ext cx="6085902" cy="45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73" y="4476750"/>
            <a:ext cx="37433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455" y="193964"/>
            <a:ext cx="583403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Атлантический</a:t>
            </a: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66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 descr="https://avatars.mds.yandex.net/get-pdb/911433/47924861-1767-4f2f-b5e4-7e077009d3d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06" y="193963"/>
            <a:ext cx="6086098" cy="40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.wikimedia.org/wikipedia/commons/4/44/Aerial_view_of_Flamenco_bea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5" y="2662775"/>
            <a:ext cx="5431108" cy="395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85460" y="4493808"/>
            <a:ext cx="476213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Жёлоб </a:t>
            </a:r>
            <a:br>
              <a:rPr lang="ru-RU" sz="6600" b="1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Пуэрто-Рико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66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2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belnaviny.by/wp-content/uploads/2018/12/belnaviny.by-yaponiya-namerena-vozobnovit-kommercheskij-promysel-kit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122830"/>
            <a:ext cx="6359526" cy="39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avatars.mds.yandex.net/get-pdb/199965/a51201f4-c53f-414e-a92f-39694c26580f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1" y="467436"/>
            <a:ext cx="5414963" cy="4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2krota.ru/wp-content/uploads/2019/06/s1200-3-2-1024x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1" y="3356486"/>
            <a:ext cx="4416425" cy="33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9746" y="237989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4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Это интересно</a:t>
            </a:r>
            <a:r>
              <a:rPr lang="ru-RU" sz="4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endParaRPr lang="ru-RU" sz="44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акватории 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Атлантического </a:t>
            </a: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океана находится единственное в мире море, не имеющее берегов – Саргассово море. 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ngorod.net/images/2014-06/bolshoy-barernyy-rif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12" y="237989"/>
            <a:ext cx="6128416" cy="459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06" y="4901126"/>
            <a:ext cx="3267867" cy="18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597" y="203905"/>
            <a:ext cx="453842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Индийский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CCFF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0" name="Picture 2" descr="https://forum.kasperskyclub.ru/uploads/monthly_02_2017/post-29-0-55179900-1486302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03905"/>
            <a:ext cx="6730134" cy="449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avatars.mds.yandex.net/get-pdb/805781/5fb7cf88-d314-4f51-94bf-254d13aca9c5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0" y="2757690"/>
            <a:ext cx="5815734" cy="387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3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gtrk.ru/upload/iblock/eac/eac5c3d9467ca07f255c85b21b8f37a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195702"/>
            <a:ext cx="10315969" cy="64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11"/>
          <p:cNvSpPr txBox="1"/>
          <p:nvPr/>
        </p:nvSpPr>
        <p:spPr>
          <a:xfrm>
            <a:off x="1089054" y="5379605"/>
            <a:ext cx="1986656" cy="1091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600" b="1" dirty="0">
                <a:ln w="12700" cap="flat" cmpd="sng" algn="ctr">
                  <a:solidFill>
                    <a:srgbClr val="7030A0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daypic.ru/wp-content/uploads/2015/08/2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2" y="124409"/>
            <a:ext cx="6286788" cy="41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avatars.mds.yandex.net/get-pdb/963318/22352db7-506d-44f0-b7cd-075f12aa34a5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93" y="408336"/>
            <a:ext cx="5386243" cy="361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avatars.mds.yandex.net/get-pdb/1622846/70742edb-35c1-443b-a994-ead2c954b7d9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9" y="3454399"/>
            <a:ext cx="4835237" cy="322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7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td1.mycdn.me/image?id=816787333186&amp;t=20&amp;plc=WEB&amp;tkn=*HwCJpE4ULX4oolERytjonHks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" y="118770"/>
            <a:ext cx="4527261" cy="30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aquarists.ru/wp-content/uploads/2014/03/acanthurus-soh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66" y="3328957"/>
            <a:ext cx="5081443" cy="33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kibika.com/images/kibika.com_fishes_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461" y="118770"/>
            <a:ext cx="4730941" cy="30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exoticzoo.com.ua/image/catalog/data/statti/exoticfish/ryba-fakel/ryba-fakel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88" y="3328957"/>
            <a:ext cx="4926975" cy="32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7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939186/17d1316f-7822-446c-8158-fcbb7436cedf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121916"/>
            <a:ext cx="6010876" cy="52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top10-secret.ru/wp-content/uploads/2019/07/top-10-bessmertnyh-zhivotnyh-kotorye-realno-sushhestvuyut-1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83" y="2826328"/>
            <a:ext cx="5746180" cy="38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5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9746" y="237989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4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Это интересно</a:t>
            </a:r>
            <a:r>
              <a:rPr lang="ru-RU" sz="4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endParaRPr lang="ru-RU" sz="44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Солёность </a:t>
            </a: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 уменьшается с севера на юг. В южной части солёная вода разбавляется пресной из-за таяния льдов.</a:t>
            </a:r>
            <a:endParaRPr lang="ru-RU" sz="44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www.bsilifestyle.com/wp-content/uploads/2017/10/Aeri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0" y="237989"/>
            <a:ext cx="6104110" cy="423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27" y="4522323"/>
            <a:ext cx="2218893" cy="23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030" y="193963"/>
            <a:ext cx="330731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Южный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99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410" name="Picture 2" descr="https://avatars.mds.yandex.net/get-pdb/879561/39bb51a4-4366-4e01-9c87-49a1795bf9a0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66" y="193963"/>
            <a:ext cx="7857068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4/42/SouthGeorgiaIsland-EO.JPG/1000px-SouthGeorgiaIsland-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0" y="3544472"/>
            <a:ext cx="4457989" cy="308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50764" y="4734342"/>
            <a:ext cx="668782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Южно-</a:t>
            </a:r>
            <a:r>
              <a:rPr lang="ru-RU" sz="6600" b="1" cap="none" spc="0" dirty="0" err="1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Сандвичев</a:t>
            </a: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жёлоб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99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13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theecology.ru/wp-content/uploads/2018/11/post_5bf67061c447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0930"/>
            <a:ext cx="5566352" cy="326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farm5.staticflickr.com/4782/40146716954_ef8c426900_b.jpg?from=https://farm5.staticflickr.com/4782/40146716954_ef8c426900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1" y="683162"/>
            <a:ext cx="5403273" cy="33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cdn.fishki.net/upload/post/2018/11/14/2767042/434e0cdf1a1ed16250497a4c5058c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78" y="3504118"/>
            <a:ext cx="4224049" cy="316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9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avatars.mds.yandex.net/get-pdb/1813431/4d7e573c-bb9b-4d6b-bf4d-ca5b26ecf9d1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24691"/>
            <a:ext cx="5123007" cy="36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nashzeleniymir.ru/wp-content/uploads/2016/11/%D0%9A%D0%BE%D1%80%D0%BE%D0%BB%D0%B5%D0%B2%D1%81%D0%BA%D0%B8%D0%B9-%D0%BF%D0%B8%D0%BD%D0%B3%D0%B2%D0%B8%D0%BD-%D1%84%D0%BE%D1%82%D0%BE-%D0%BB%D0%B0%D1%82.-Aptenodytes-patagoni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58" y="124691"/>
            <a:ext cx="5098472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animalreader.ru/wp-content/uploads/2014/10/8603399302_7872a38c3f_b-e1413214755842-768x7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57" y="3449782"/>
            <a:ext cx="3197225" cy="325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9746" y="166552"/>
            <a:ext cx="6096000" cy="63094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4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Это интересно!</a:t>
            </a:r>
          </a:p>
          <a:p>
            <a:pPr algn="r"/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некоторых айсбергов, обнаруженных здесь, достигает 1500 лет. Айсберг – огромная, свободно плавающая ледяная глыба. Если айсберг тёмно-синего цвета, то ему, скорее всего, более 1000 лет.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Айсберги опасны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судоходства. </a:t>
            </a:r>
            <a:r>
              <a:rPr lang="ru-RU" sz="3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482" name="Picture 2" descr="http://winallos.com/uploads/posts/2014-09/1410734610_617384-192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6" y="166552"/>
            <a:ext cx="5823961" cy="36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4" y="4055910"/>
            <a:ext cx="4466359" cy="26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432" y="154863"/>
            <a:ext cx="4555030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Северный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Ледовитый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33CC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506" name="Picture 2" descr="https://avatars.mds.yandex.net/get-pdb/1499025/a5e7b9c0-4362-4df7-8206-4773dfa53ff8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85" y="268037"/>
            <a:ext cx="6051261" cy="40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0686" y="4536096"/>
            <a:ext cx="68664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Гренландское море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33CC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508" name="Picture 4" descr="http://www.uft.com.ua/images/Greenland/p189vnpat8ocu1fqr1rl2tc61a5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9" y="3294184"/>
            <a:ext cx="4532629" cy="33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files8.adme.ru/files/news/part_117/1178610/6390410-1000-1454929575-2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3" y="189621"/>
            <a:ext cx="5926570" cy="333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animalworld.com.ua/images/2016/December/Akva/Monodon/Monodon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39" y="3235888"/>
            <a:ext cx="5067589" cy="341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avatars.mds.yandex.net/get-zen_doc/1641049/pub_5cd0089c53522200b0d6968a_5cd00e6a97408300b31929be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527366"/>
            <a:ext cx="5498666" cy="30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8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www.1zoom.ru/big2/74/200454-frederik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7" y="165272"/>
            <a:ext cx="10395006" cy="64987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адпись 13"/>
          <p:cNvSpPr txBox="1"/>
          <p:nvPr/>
        </p:nvSpPr>
        <p:spPr>
          <a:xfrm>
            <a:off x="1161762" y="5334001"/>
            <a:ext cx="2397964" cy="109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7200" b="1" dirty="0">
                <a:ln w="12700" cap="flat" cmpd="sng" algn="ctr">
                  <a:solidFill>
                    <a:srgbClr val="7030A0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fishingday.org/wp-content/uploads/2019/02/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227157"/>
            <a:ext cx="7620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velesovik.ru/images/illness/2778/gallery_1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16" y="2904350"/>
            <a:ext cx="5523057" cy="365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6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9746" y="166552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4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Это интересно!</a:t>
            </a:r>
          </a:p>
          <a:p>
            <a:pPr algn="r"/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океана даже летом дрейфуют льды толщиной 3-5 метров.</a:t>
            </a:r>
            <a:endParaRPr lang="ru-RU" sz="88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s://avatars.mds.yandex.net/get-pdb/964669/00da626f-d54f-481a-aaae-7d169975551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2" y="166552"/>
            <a:ext cx="5795398" cy="386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fonstola.ru/download.php?file=201503/1920x1200/fonstola.ru-1668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93" y="3253893"/>
            <a:ext cx="5537770" cy="34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13" y="4219936"/>
            <a:ext cx="2865931" cy="22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0227" y="99997"/>
            <a:ext cx="65373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99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Мировой океан</a:t>
            </a:r>
            <a:endParaRPr lang="ru-RU" sz="72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9966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742" y="2610684"/>
            <a:ext cx="255255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Тихий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CC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9873" y="4734342"/>
            <a:ext cx="583403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Атлантический</a:t>
            </a: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66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3906" y="4734342"/>
            <a:ext cx="453842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Индийский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CCFF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84684" y="2610684"/>
            <a:ext cx="330731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Южный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FF99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1396" y="1761990"/>
            <a:ext cx="4555030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Северный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Ледовитый </a:t>
            </a:r>
            <a:b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600" b="1" cap="none" spc="0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6600" b="1" cap="none" spc="0" dirty="0">
              <a:ln w="10160">
                <a:solidFill>
                  <a:srgbClr val="7030A0"/>
                </a:solidFill>
                <a:prstDash val="solid"/>
              </a:ln>
              <a:solidFill>
                <a:srgbClr val="33CC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 rot="3004204">
            <a:off x="1697152" y="1006468"/>
            <a:ext cx="456209" cy="1898073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810441">
            <a:off x="3005510" y="1440395"/>
            <a:ext cx="456209" cy="3464717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590805" y="1171447"/>
            <a:ext cx="456209" cy="920589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702439">
            <a:off x="9388611" y="1006467"/>
            <a:ext cx="456209" cy="1898073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0578731">
            <a:off x="8254457" y="1572774"/>
            <a:ext cx="456209" cy="3415098"/>
          </a:xfrm>
          <a:prstGeom prst="downArrow">
            <a:avLst>
              <a:gd name="adj1" fmla="val 49344"/>
              <a:gd name="adj2" fmla="val 848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avatars.mds.yandex.net/get-pdb/1368870/c037fde0-64c8-4f07-8e70-e811e69e6fb8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115778"/>
            <a:ext cx="6119781" cy="395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1.1zoom.ru/big0/421/290573-alexfas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2652849"/>
            <a:ext cx="6068290" cy="40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1" y="320457"/>
            <a:ext cx="2202872" cy="2151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4" y="4348080"/>
            <a:ext cx="2646220" cy="23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_hd_закат_на_море__10_футаж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921" y="214015"/>
            <a:ext cx="10382970" cy="584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питан_Краб____Вообразминка___физминутка_для_детей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218" y="130174"/>
            <a:ext cx="11360727" cy="63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852055" y="1308749"/>
            <a:ext cx="10515600" cy="43513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Красильникова А. 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Конспект урока по теме: "Океаны и моря" (infourok.ru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Урок на тему "Океаны и моря" (infourok.ru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Конспект урока географии по теме «ОКЕАНЫ И МОРЯ» (multiurok.ru)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984927/c4c8db50-cf36-4db5-9502-b385a11b1620/s1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1" y="167928"/>
            <a:ext cx="10276838" cy="64961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12"/>
          <p:cNvSpPr txBox="1"/>
          <p:nvPr/>
        </p:nvSpPr>
        <p:spPr>
          <a:xfrm>
            <a:off x="1083482" y="5686993"/>
            <a:ext cx="2477135" cy="82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ln w="12700" cap="flat" cmpd="sng" algn="ctr">
                  <a:solidFill>
                    <a:srgbClr val="7030A0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Болото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roprikol.ru/wp-content/uploads/2019/09/kartinki-ozera-dlya-detej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43" y="124027"/>
            <a:ext cx="10287691" cy="6567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дпись 14"/>
          <p:cNvSpPr txBox="1"/>
          <p:nvPr/>
        </p:nvSpPr>
        <p:spPr>
          <a:xfrm>
            <a:off x="1052340" y="5638800"/>
            <a:ext cx="2176323" cy="928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ln w="12700" cap="flat" cmpd="sng" algn="ctr">
                  <a:solidFill>
                    <a:srgbClr val="7030A0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Озеро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pixabay.com/photo/2013/07/12/15/19/eye-149673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3" y="774587"/>
            <a:ext cx="3695989" cy="32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31748" y="2715490"/>
            <a:ext cx="7420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72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00979" y="2530824"/>
            <a:ext cx="10283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96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38454" y="2715490"/>
            <a:ext cx="7420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72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www.pinclipart.com/picdir/big/326-3269088_big-image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60" y="430151"/>
            <a:ext cx="3928553" cy="34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77745" y="2816911"/>
            <a:ext cx="23552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ʼ</a:t>
            </a:r>
            <a:r>
              <a:rPr lang="ru-RU" sz="72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ʼ</a:t>
            </a:r>
            <a:r>
              <a:rPr lang="ru-RU" sz="7200" b="1" dirty="0" err="1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АН</a:t>
            </a:r>
            <a:endParaRPr lang="ru-RU" sz="72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3677" y="4541952"/>
            <a:ext cx="80825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ОКЕАН</a:t>
            </a:r>
            <a:endParaRPr lang="ru-RU" sz="115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3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ollectionpng.com/images/73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8" y="346364"/>
            <a:ext cx="7890934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25909" y="2981189"/>
            <a:ext cx="14013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54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16889" y="2330025"/>
            <a:ext cx="81938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54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18235" y="2981189"/>
            <a:ext cx="10054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5400" b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00550" y="4819281"/>
            <a:ext cx="80825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МОРЕ</a:t>
            </a:r>
            <a:endParaRPr lang="ru-RU" sz="115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1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848" y="282192"/>
            <a:ext cx="590591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Океаны </a:t>
            </a:r>
          </a:p>
          <a:p>
            <a:pPr algn="ctr"/>
            <a:r>
              <a:rPr lang="ru-RU" sz="115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моря</a:t>
            </a:r>
            <a:endParaRPr lang="ru-RU" sz="11500" b="1" cap="none" spc="0" dirty="0">
              <a:ln w="222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041" y="233188"/>
            <a:ext cx="1172628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u="sng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Океанология</a:t>
            </a:r>
            <a:r>
              <a:rPr lang="ru-RU" sz="9600" b="1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6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учение о земных океанах.</a:t>
            </a:r>
            <a:endParaRPr lang="ru-RU" sz="9600" b="1" cap="none" spc="0" dirty="0" smtClean="0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15">
            <a:off x="810057" y="4292197"/>
            <a:ext cx="1586779" cy="1559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27" y="3517444"/>
            <a:ext cx="3449782" cy="193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225</Words>
  <Application>Microsoft Office PowerPoint</Application>
  <PresentationFormat>Широкоэкранный</PresentationFormat>
  <Paragraphs>54</Paragraphs>
  <Slides>36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Yu Gothic UI Semilight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21</cp:revision>
  <dcterms:created xsi:type="dcterms:W3CDTF">2019-11-10T08:39:07Z</dcterms:created>
  <dcterms:modified xsi:type="dcterms:W3CDTF">2021-04-05T15:34:43Z</dcterms:modified>
</cp:coreProperties>
</file>