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3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3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5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8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7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9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7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75000"/>
              </a:schemeClr>
            </a:gs>
            <a:gs pos="100000">
              <a:schemeClr val="bg2">
                <a:lumMod val="50000"/>
                <a:alpha val="8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BB9B-BC4B-4F2C-BAFF-CF491B14502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9D20-F6EB-4C83-B957-10F35859B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9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razrabotki/urok-literaturnogo-chteniya-solnechnyy-luch-v-noyabre.html" TargetMode="External"/><Relationship Id="rId2" Type="http://schemas.openxmlformats.org/officeDocument/2006/relationships/hyperlink" Target="https://infourok.ru/urok-po-literaturnomu-chteniyu-cakarias-topelius-solnechniy-luch-v-noyabre-2428581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82" y="166078"/>
            <a:ext cx="57613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Захариас</a:t>
            </a:r>
            <a:r>
              <a:rPr lang="ru-RU" sz="72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none" spc="0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Топелиус</a:t>
            </a:r>
            <a:endParaRPr lang="ru-RU" sz="72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239" y="2474402"/>
            <a:ext cx="78953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Луч в ноябре»</a:t>
            </a:r>
            <a:endParaRPr lang="ru-RU" sz="72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68">
            <a:off x="475007" y="3691998"/>
            <a:ext cx="1098777" cy="1387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510">
            <a:off x="7785100" y="3662491"/>
            <a:ext cx="1905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2b/df/39/2bdf39eae36908c6384df40159e4d4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16115"/>
            <a:ext cx="2322286" cy="33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slania.com/pictures/books_photos/0/1172/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69" y="2443357"/>
            <a:ext cx="2981438" cy="42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retenie.com/catalog_img/150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986971"/>
            <a:ext cx="3487512" cy="42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umniza.de/WebRoot/Store22/Shops/62303963/52F4/6560/09DE/719A/0ABF/C0A8/2BB8/597D/978-5-4357-0084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55" y="2705065"/>
            <a:ext cx="2389088" cy="34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llustrators.ru/uploads/illustration/image/549892/main_54989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114"/>
            <a:ext cx="4938940" cy="65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artinki.me/pic/201501/1600x1200/kartinki.me-21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3" y="1019680"/>
            <a:ext cx="6367692" cy="47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01.ru/files/users/images/c1/db/c1db9f0ca6fcda2d39e637edd900f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34" y="3178897"/>
            <a:ext cx="5417910" cy="35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qopt.org/pasha/osting/image/illustr/jufa_topelius_79/jufa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2" y="130627"/>
            <a:ext cx="3405784" cy="43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adugadetstva.net/tstr/wp-content/uploads/2016/12/1026196-i_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89" y="249650"/>
            <a:ext cx="3362241" cy="46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texts.net/files/online_html/121545/i_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9" y="4639696"/>
            <a:ext cx="2676963" cy="20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texts.net/files/online_html/121545/i_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78" y="68479"/>
            <a:ext cx="2207156" cy="28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23" y="5081008"/>
            <a:ext cx="1535339" cy="14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774" y="3631921"/>
            <a:ext cx="862114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</a:p>
          <a:p>
            <a:pPr algn="ctr"/>
            <a:r>
              <a:rPr lang="ru-RU" sz="8000" b="1" cap="none" spc="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8000" b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490">
            <a:off x="470345" y="1973000"/>
            <a:ext cx="2361067" cy="1450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23">
            <a:off x="8963889" y="2224897"/>
            <a:ext cx="3014613" cy="2260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479">
            <a:off x="5003168" y="1848041"/>
            <a:ext cx="1752374" cy="17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Красильникова А. 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Урок по литературному чтению "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Цакариас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Топелиус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"Солнечный Луч в ноябре" (infourok.ru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Урок литературного чтения "Солнечный луч в ноябре" (videouroki.net)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82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5</cp:revision>
  <dcterms:created xsi:type="dcterms:W3CDTF">2019-11-13T09:03:46Z</dcterms:created>
  <dcterms:modified xsi:type="dcterms:W3CDTF">2021-04-05T15:39:32Z</dcterms:modified>
</cp:coreProperties>
</file>