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12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7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9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5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2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1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2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15BBC-EB39-4096-B4C0-341887047F3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FABEA-60E2-4F27-A9E2-FD64648B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urok.ru/files/konspiekt-uroka-matiematiki-po-tiemie-krughlyie-diesiatki.html" TargetMode="External"/><Relationship Id="rId2" Type="http://schemas.openxmlformats.org/officeDocument/2006/relationships/hyperlink" Target="https://infourok.ru/konspekt_uroka_matematiki_po_temesravnenie_slozhenie_i_vychitanie_kruglyh_desyatkov-128413.ht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3442" y="2052935"/>
            <a:ext cx="936147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</a:p>
          <a:p>
            <a:pPr algn="ctr"/>
            <a:r>
              <a:rPr lang="ru-RU" sz="88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круглых десятков</a:t>
            </a:r>
            <a:endParaRPr lang="ru-RU" sz="88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72" y="0"/>
            <a:ext cx="2518229" cy="25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+10=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+30=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28" y="3814536"/>
            <a:ext cx="3810000" cy="2857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7896" y="253164"/>
            <a:ext cx="14670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8791" y="253164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9687" y="253164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20583" y="253164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21479" y="253164"/>
            <a:ext cx="21082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7896" y="1884380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8790" y="1884380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19684" y="1884380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20577" y="1852874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21467" y="1884380"/>
            <a:ext cx="14670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питан_Краб____Вообразминка___физминутка_для_детей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6578" y="3417278"/>
            <a:ext cx="862114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</a:t>
            </a:r>
          </a:p>
          <a:p>
            <a:pPr algn="ctr"/>
            <a:r>
              <a:rPr lang="ru-RU" sz="80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80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490">
            <a:off x="846590" y="753800"/>
            <a:ext cx="2361067" cy="1450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323">
            <a:off x="8440054" y="321161"/>
            <a:ext cx="3292323" cy="2469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479">
            <a:off x="4959624" y="1382259"/>
            <a:ext cx="1752374" cy="17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Красильникова А. 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Конспект урока математики по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теме"Сравнение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сложение и вычитание круглых десятков" (infourok.ru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Конспект урока математики по теме: "Круглые десятки" (multiurok.ru)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20+40=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+70=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+30=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+30=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+90=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5468" y="2343221"/>
            <a:ext cx="23968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+20=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+40=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077686"/>
            <a:ext cx="1027611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021" y="2343221"/>
            <a:ext cx="48141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+10=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159" y="2343221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5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9">
            <a:off x="362857" y="253163"/>
            <a:ext cx="2609779" cy="2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84</Words>
  <Application>Microsoft Office PowerPoint</Application>
  <PresentationFormat>Широкоэкранный</PresentationFormat>
  <Paragraphs>38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6</cp:revision>
  <dcterms:created xsi:type="dcterms:W3CDTF">2019-11-09T23:48:32Z</dcterms:created>
  <dcterms:modified xsi:type="dcterms:W3CDTF">2021-04-05T15:40:28Z</dcterms:modified>
</cp:coreProperties>
</file>