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66"/>
    <a:srgbClr val="FFFF00"/>
    <a:srgbClr val="0033CC"/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9" d="100"/>
          <a:sy n="69" d="100"/>
        </p:scale>
        <p:origin x="756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80C38-9630-4A60-817B-ABCBE5994F33}" type="datetimeFigureOut">
              <a:rPr lang="ru-RU" smtClean="0"/>
              <a:t>05.04.2021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9F4916-D418-4237-9AF8-DBD66946159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59711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80C38-9630-4A60-817B-ABCBE5994F33}" type="datetimeFigureOut">
              <a:rPr lang="ru-RU" smtClean="0"/>
              <a:t>05.04.2021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9F4916-D418-4237-9AF8-DBD66946159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7401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80C38-9630-4A60-817B-ABCBE5994F33}" type="datetimeFigureOut">
              <a:rPr lang="ru-RU" smtClean="0"/>
              <a:t>05.04.2021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9F4916-D418-4237-9AF8-DBD66946159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4736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80C38-9630-4A60-817B-ABCBE5994F33}" type="datetimeFigureOut">
              <a:rPr lang="ru-RU" smtClean="0"/>
              <a:t>05.04.2021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9F4916-D418-4237-9AF8-DBD66946159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23530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80C38-9630-4A60-817B-ABCBE5994F33}" type="datetimeFigureOut">
              <a:rPr lang="ru-RU" smtClean="0"/>
              <a:t>05.04.2021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9F4916-D418-4237-9AF8-DBD66946159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4408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80C38-9630-4A60-817B-ABCBE5994F33}" type="datetimeFigureOut">
              <a:rPr lang="ru-RU" smtClean="0"/>
              <a:t>05.04.2021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9F4916-D418-4237-9AF8-DBD66946159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0014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80C38-9630-4A60-817B-ABCBE5994F33}" type="datetimeFigureOut">
              <a:rPr lang="ru-RU" smtClean="0"/>
              <a:t>05.04.2021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9F4916-D418-4237-9AF8-DBD66946159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7225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80C38-9630-4A60-817B-ABCBE5994F33}" type="datetimeFigureOut">
              <a:rPr lang="ru-RU" smtClean="0"/>
              <a:t>05.04.2021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9F4916-D418-4237-9AF8-DBD66946159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88671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80C38-9630-4A60-817B-ABCBE5994F33}" type="datetimeFigureOut">
              <a:rPr lang="ru-RU" smtClean="0"/>
              <a:t>05.04.2021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9F4916-D418-4237-9AF8-DBD66946159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4160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80C38-9630-4A60-817B-ABCBE5994F33}" type="datetimeFigureOut">
              <a:rPr lang="ru-RU" smtClean="0"/>
              <a:t>05.04.2021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9F4916-D418-4237-9AF8-DBD66946159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9955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80C38-9630-4A60-817B-ABCBE5994F33}" type="datetimeFigureOut">
              <a:rPr lang="ru-RU" smtClean="0"/>
              <a:t>05.04.2021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9F4916-D418-4237-9AF8-DBD66946159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5631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92D050"/>
            </a:gs>
            <a:gs pos="74000">
              <a:srgbClr val="92D050">
                <a:alpha val="74000"/>
              </a:srgbClr>
            </a:gs>
            <a:gs pos="83000">
              <a:srgbClr val="92D050">
                <a:alpha val="71000"/>
              </a:srgbClr>
            </a:gs>
            <a:gs pos="100000">
              <a:srgbClr val="92D050">
                <a:alpha val="74000"/>
              </a:srgb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280C38-9630-4A60-817B-ABCBE5994F33}" type="datetimeFigureOut">
              <a:rPr lang="ru-RU" smtClean="0"/>
              <a:t>05.04.2021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9F4916-D418-4237-9AF8-DBD66946159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73717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gif"/><Relationship Id="rId2" Type="http://schemas.openxmlformats.org/officeDocument/2006/relationships/image" Target="../media/image32.gi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&#1082;&#1086;&#1085;&#1089;&#1087;&#1077;&#1082;&#1090;&#1099;-&#1091;&#1088;&#1086;&#1082;&#1086;&#1074;.&#1088;&#1092;/liter/5-klass/file/8782-test-po-rasskazu-l-voronkovoj-taniny-dela" TargetMode="External"/><Relationship Id="rId2" Type="http://schemas.openxmlformats.org/officeDocument/2006/relationships/hyperlink" Target="https://infourok.ru/urok-vneklassnogo-chteniya-tvorchestvo-lf-voronkovoy-728997.html" TargetMode="Externa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jpg"/><Relationship Id="rId4" Type="http://schemas.openxmlformats.org/officeDocument/2006/relationships/image" Target="../media/image10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jpg"/><Relationship Id="rId4" Type="http://schemas.openxmlformats.org/officeDocument/2006/relationships/image" Target="../media/image14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jpg"/><Relationship Id="rId4" Type="http://schemas.openxmlformats.org/officeDocument/2006/relationships/image" Target="../media/image18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jpg"/><Relationship Id="rId4" Type="http://schemas.openxmlformats.org/officeDocument/2006/relationships/image" Target="../media/image22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jp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moubokulovo.edusite.ru/images/0_828ac_dca4804f_orig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22363"/>
            <a:ext cx="12192000" cy="5734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 rot="21420518">
            <a:off x="353234" y="326382"/>
            <a:ext cx="8085396" cy="335050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Inflate">
              <a:avLst/>
            </a:prstTxWarp>
            <a:spAutoFit/>
          </a:bodyPr>
          <a:lstStyle/>
          <a:p>
            <a:pPr algn="ctr"/>
            <a:r>
              <a:rPr lang="ru-RU" sz="6600" b="1" cap="none" spc="0" dirty="0" smtClean="0">
                <a:ln w="6600">
                  <a:solidFill>
                    <a:srgbClr val="7030A0"/>
                  </a:solidFill>
                  <a:prstDash val="solid"/>
                </a:ln>
                <a:solidFill>
                  <a:srgbClr val="7030A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Л. Ф. Воронкова </a:t>
            </a:r>
          </a:p>
          <a:p>
            <a:pPr algn="ctr"/>
            <a:r>
              <a:rPr lang="ru-RU" sz="6600" b="1" dirty="0" smtClean="0">
                <a:ln w="6600">
                  <a:solidFill>
                    <a:srgbClr val="7030A0"/>
                  </a:solidFill>
                  <a:prstDash val="solid"/>
                </a:ln>
                <a:solidFill>
                  <a:srgbClr val="7030A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«Танины дела»</a:t>
            </a:r>
            <a:endParaRPr lang="ru-RU" sz="6600" b="1" cap="none" spc="0" dirty="0">
              <a:ln w="6600">
                <a:solidFill>
                  <a:srgbClr val="7030A0"/>
                </a:solidFill>
                <a:prstDash val="solid"/>
              </a:ln>
              <a:solidFill>
                <a:srgbClr val="7030A0"/>
              </a:soli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8999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366" y="152400"/>
            <a:ext cx="4511658" cy="599901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7472" y="152400"/>
            <a:ext cx="4934348" cy="645621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2413" y="2086432"/>
            <a:ext cx="2168670" cy="2130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9723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Капитан_Краб____Вообразминка___физминутка_для_детей_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2086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48133">
            <a:off x="655576" y="583578"/>
            <a:ext cx="3894017" cy="389401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 rot="513908">
            <a:off x="5330924" y="734292"/>
            <a:ext cx="6754350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60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Самостоятельная </a:t>
            </a:r>
          </a:p>
          <a:p>
            <a:pPr algn="r"/>
            <a:r>
              <a:rPr lang="ru-RU" sz="60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работа</a:t>
            </a:r>
            <a:endParaRPr lang="ru-RU" sz="6000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10361">
            <a:off x="5867401" y="3382139"/>
            <a:ext cx="3810000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9735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2"/>
          <p:cNvSpPr txBox="1">
            <a:spLocks/>
          </p:cNvSpPr>
          <p:nvPr/>
        </p:nvSpPr>
        <p:spPr>
          <a:xfrm>
            <a:off x="838200" y="1253331"/>
            <a:ext cx="10515600" cy="4351338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Автор: Красильникова А. А.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Список использованных источников</a:t>
            </a:r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Урок внеклассного чтения. Творчество Л.Ф. Воронковой (infourok.ru</a:t>
            </a:r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)</a:t>
            </a:r>
            <a:endParaRPr lang="ru-RU" sz="2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Конспект урока «Тест по рассказу Л. Воронковой «Танины дела»» (</a:t>
            </a:r>
            <a:r>
              <a:rPr lang="ru-RU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xn</a:t>
            </a:r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----dtbhtbbrhebfpirq0k.xn--p1ai)</a:t>
            </a:r>
            <a:endParaRPr lang="ru-RU" sz="2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9144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varlamov.me/img/moshires4/1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011" y="161708"/>
            <a:ext cx="5732606" cy="4299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943599" y="161708"/>
            <a:ext cx="613756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48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Любовь Фёдоровна Воронкова родилась в 1906 году в Москве.</a:t>
            </a:r>
            <a:endParaRPr lang="ru-RU" sz="4800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8" name="Picture 4" descr="https://avatars.mds.yandex.net/get-pdb/932587/070c1365-757c-4c70-bebb-386538856066/s120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1419" y="2795060"/>
            <a:ext cx="5782684" cy="3855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7252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32" y="124690"/>
            <a:ext cx="4402718" cy="662247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0000" y="124690"/>
            <a:ext cx="2878436" cy="38667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0965" y="4133878"/>
            <a:ext cx="3501890" cy="261328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9966" y="124690"/>
            <a:ext cx="2798577" cy="3866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2189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689" y="124690"/>
            <a:ext cx="4965303" cy="662247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1961" y="124691"/>
            <a:ext cx="2522649" cy="374072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9836" y="1565561"/>
            <a:ext cx="2517798" cy="374072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7711" y="3006431"/>
            <a:ext cx="2517798" cy="3740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8515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526" y="120535"/>
            <a:ext cx="4469891" cy="658592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2553" y="120535"/>
            <a:ext cx="2784451" cy="370332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9593" y="775856"/>
            <a:ext cx="3706628" cy="593060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2323" y="3075708"/>
            <a:ext cx="2663611" cy="3445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9013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50"/>
                            </p:stCondLst>
                            <p:childTnLst>
                              <p:par>
                                <p:cTn id="1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250"/>
                            </p:stCondLst>
                            <p:childTnLst>
                              <p:par>
                                <p:cTn id="1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750"/>
                            </p:stCondLst>
                            <p:childTnLst>
                              <p:par>
                                <p:cTn id="2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255" y="152399"/>
            <a:ext cx="4972666" cy="652549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3663" y="152399"/>
            <a:ext cx="3309945" cy="298998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1086" y="900545"/>
            <a:ext cx="3181475" cy="278909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3663" y="3797878"/>
            <a:ext cx="5715000" cy="2781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409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462" y="221672"/>
            <a:ext cx="4508071" cy="642850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3530" y="221672"/>
            <a:ext cx="2476499" cy="396239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4721" y="4073237"/>
            <a:ext cx="4395494" cy="267392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9243" y="221672"/>
            <a:ext cx="2911620" cy="3726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8086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250"/>
                            </p:stCondLst>
                            <p:childTnLst>
                              <p:par>
                                <p:cTn id="1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750"/>
                            </p:stCondLst>
                            <p:childTnLst>
                              <p:par>
                                <p:cTn id="2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472" y="190500"/>
            <a:ext cx="4523510" cy="638398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1743" y="425161"/>
            <a:ext cx="2678257" cy="402503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2761" y="3231824"/>
            <a:ext cx="4028955" cy="2808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4025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521" y="149368"/>
            <a:ext cx="5258469" cy="652852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749637" y="458974"/>
            <a:ext cx="6123708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«Сегодня праздник</a:t>
            </a:r>
            <a:r>
              <a:rPr lang="ru-RU" sz="42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r>
              <a:rPr lang="ru-RU" sz="42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4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Звёздочка</a:t>
            </a:r>
            <a:r>
              <a:rPr lang="ru-RU" sz="42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r>
              <a:rPr lang="ru-RU" sz="4200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4200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Заботы командира</a:t>
            </a:r>
            <a:r>
              <a:rPr lang="ru-RU" sz="4200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r>
              <a:rPr lang="ru-RU" sz="4200" dirty="0" smtClean="0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4200" dirty="0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Чего не ожидала Таня</a:t>
            </a:r>
            <a:r>
              <a:rPr lang="ru-RU" sz="4200" dirty="0" smtClean="0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r>
              <a:rPr lang="ru-RU" sz="420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42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Танины дела</a:t>
            </a:r>
            <a:r>
              <a:rPr lang="ru-RU" sz="420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r>
              <a:rPr lang="ru-RU" sz="4200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4200" dirty="0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Чайников удивил всех</a:t>
            </a:r>
            <a:r>
              <a:rPr lang="ru-RU" sz="4200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r>
              <a:rPr lang="ru-RU" sz="4200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4200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Снегопад</a:t>
            </a:r>
            <a:r>
              <a:rPr lang="ru-RU" sz="4200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r>
              <a:rPr lang="ru-RU" sz="42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4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Птицы говорят спасибо</a:t>
            </a:r>
            <a:r>
              <a:rPr lang="ru-RU" sz="42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r>
              <a:rPr lang="ru-RU" sz="4200" dirty="0" smtClean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4200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Вот и каникулы»</a:t>
            </a:r>
            <a:endParaRPr lang="ru-RU" sz="4200" b="1" dirty="0">
              <a:solidFill>
                <a:srgbClr val="FF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9675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500"/>
                            </p:stCondLst>
                            <p:childTnLst>
                              <p:par>
                                <p:cTn id="3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000"/>
                            </p:stCondLst>
                            <p:childTnLst>
                              <p:par>
                                <p:cTn id="4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500"/>
                            </p:stCondLst>
                            <p:childTnLst>
                              <p:par>
                                <p:cTn id="4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112</TotalTime>
  <Words>102</Words>
  <Application>Microsoft Office PowerPoint</Application>
  <PresentationFormat>Широкоэкранный</PresentationFormat>
  <Paragraphs>18</Paragraphs>
  <Slides>13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8" baseType="lpstr">
      <vt:lpstr>Arial</vt:lpstr>
      <vt:lpstr>Calibri</vt:lpstr>
      <vt:lpstr>Calibri Light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Алина</dc:creator>
  <cp:lastModifiedBy>Алина</cp:lastModifiedBy>
  <cp:revision>11</cp:revision>
  <dcterms:created xsi:type="dcterms:W3CDTF">2019-10-31T14:07:30Z</dcterms:created>
  <dcterms:modified xsi:type="dcterms:W3CDTF">2021-04-05T15:41:23Z</dcterms:modified>
</cp:coreProperties>
</file>