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ина" initials="А" lastIdx="1" clrIdx="0">
    <p:extLst>
      <p:ext uri="{19B8F6BF-5375-455C-9EA6-DF929625EA0E}">
        <p15:presenceInfo xmlns:p15="http://schemas.microsoft.com/office/powerpoint/2012/main" userId="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3T15:12:41.60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253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06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95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3882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4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3221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436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040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2322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415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840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CE02F-3221-4EE9-AA42-675C1CFE1AF5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6FFB-1E0E-4E32-B3DF-6D7FC8F69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konspekt-uroka-po-matematike-ugol-vidy-uglov-5097694.html" TargetMode="External"/><Relationship Id="rId2" Type="http://schemas.openxmlformats.org/officeDocument/2006/relationships/hyperlink" Target="https://multiurok.ru/files/konspekt-uroka-vidy-uglov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urok.ru/konspekt-uroka-matematiki-ugol-vidi-uglov-765883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4970" y="-426017"/>
            <a:ext cx="9056915" cy="3067617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Королевство Геометрия</a:t>
            </a:r>
            <a:endParaRPr lang="ru-RU" sz="9600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78998"/>
            <a:ext cx="6807200" cy="4227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62" y="2641600"/>
            <a:ext cx="3307384" cy="25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4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Красильникова А. 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Конспект урока "Виды углов" (multiurok.ru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Конспект урока по математике " Угол. Виды углов" (infourok.ru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Конспект урока математики "Угол. Виды углов" (infourok.ru)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992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110837"/>
            <a:ext cx="11679382" cy="156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63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Угол. Виды углов. </a:t>
            </a:r>
            <a:br>
              <a:rPr lang="ru-RU" sz="4800" b="1" dirty="0" smtClean="0">
                <a:solidFill>
                  <a:srgbClr val="63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63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прямого угла.</a:t>
            </a:r>
            <a:endParaRPr lang="ru-RU" sz="4800" b="1" dirty="0">
              <a:solidFill>
                <a:srgbClr val="632B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71091"/>
            <a:ext cx="7994072" cy="7994072"/>
          </a:xfrm>
        </p:spPr>
      </p:pic>
      <p:sp>
        <p:nvSpPr>
          <p:cNvPr id="5" name="TextBox 4"/>
          <p:cNvSpPr txBox="1"/>
          <p:nvPr/>
        </p:nvSpPr>
        <p:spPr>
          <a:xfrm>
            <a:off x="2355272" y="4709171"/>
            <a:ext cx="139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</a:t>
            </a:r>
            <a:endParaRPr lang="ru-RU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12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1607128"/>
            <a:ext cx="11871907" cy="2951017"/>
          </a:xfrm>
        </p:spPr>
      </p:pic>
      <p:sp>
        <p:nvSpPr>
          <p:cNvPr id="7" name="TextBox 6"/>
          <p:cNvSpPr txBox="1"/>
          <p:nvPr/>
        </p:nvSpPr>
        <p:spPr>
          <a:xfrm>
            <a:off x="1385455" y="1607128"/>
            <a:ext cx="355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Развёрнутый угол</a:t>
            </a:r>
            <a:endParaRPr lang="ru-RU" sz="3200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92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36" y="387784"/>
            <a:ext cx="6088581" cy="6080125"/>
          </a:xfrm>
        </p:spPr>
      </p:pic>
      <p:sp>
        <p:nvSpPr>
          <p:cNvPr id="6" name="TextBox 5"/>
          <p:cNvSpPr txBox="1"/>
          <p:nvPr/>
        </p:nvSpPr>
        <p:spPr>
          <a:xfrm>
            <a:off x="4655127" y="387784"/>
            <a:ext cx="2784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угол</a:t>
            </a:r>
            <a:endParaRPr lang="ru-RU" sz="3200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83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44" y="346364"/>
            <a:ext cx="6087073" cy="6179127"/>
          </a:xfrm>
        </p:spPr>
      </p:pic>
      <p:sp>
        <p:nvSpPr>
          <p:cNvPr id="5" name="TextBox 4"/>
          <p:cNvSpPr txBox="1"/>
          <p:nvPr/>
        </p:nvSpPr>
        <p:spPr>
          <a:xfrm>
            <a:off x="4668981" y="457200"/>
            <a:ext cx="2646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Острый угол</a:t>
            </a:r>
            <a:endParaRPr lang="ru-RU" sz="3200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32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79" y="384752"/>
            <a:ext cx="6111448" cy="6126884"/>
          </a:xfrm>
        </p:spPr>
      </p:pic>
      <p:sp>
        <p:nvSpPr>
          <p:cNvPr id="5" name="TextBox 4"/>
          <p:cNvSpPr txBox="1"/>
          <p:nvPr/>
        </p:nvSpPr>
        <p:spPr>
          <a:xfrm>
            <a:off x="5749636" y="384752"/>
            <a:ext cx="2237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32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Тупой угол</a:t>
            </a:r>
            <a:endParaRPr lang="ru-RU" sz="3200" b="1" dirty="0">
              <a:solidFill>
                <a:srgbClr val="632B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0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25" y="260062"/>
            <a:ext cx="7965979" cy="5974484"/>
          </a:xfrm>
        </p:spPr>
      </p:pic>
    </p:spTree>
    <p:extLst>
      <p:ext uri="{BB962C8B-B14F-4D97-AF65-F5344CB8AC3E}">
        <p14:creationId xmlns:p14="http://schemas.microsoft.com/office/powerpoint/2010/main" val="3106272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питан_Краб____Вообразминка___физминутка_для_детей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38" y="111125"/>
            <a:ext cx="11477625" cy="6456363"/>
          </a:xfrm>
        </p:spPr>
      </p:pic>
    </p:spTree>
    <p:extLst>
      <p:ext uri="{BB962C8B-B14F-4D97-AF65-F5344CB8AC3E}">
        <p14:creationId xmlns:p14="http://schemas.microsoft.com/office/powerpoint/2010/main" val="47768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25" y="260062"/>
            <a:ext cx="7965979" cy="5974484"/>
          </a:xfrm>
        </p:spPr>
      </p:pic>
    </p:spTree>
    <p:extLst>
      <p:ext uri="{BB962C8B-B14F-4D97-AF65-F5344CB8AC3E}">
        <p14:creationId xmlns:p14="http://schemas.microsoft.com/office/powerpoint/2010/main" val="4113402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61</Words>
  <Application>Microsoft Office PowerPoint</Application>
  <PresentationFormat>Широкоэкранный</PresentationFormat>
  <Paragraphs>12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Королевство Геометрия</vt:lpstr>
      <vt:lpstr>Угол. Виды углов.  Построение прямого угла.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22</cp:revision>
  <dcterms:created xsi:type="dcterms:W3CDTF">2019-10-13T09:27:49Z</dcterms:created>
  <dcterms:modified xsi:type="dcterms:W3CDTF">2021-04-05T15:42:33Z</dcterms:modified>
</cp:coreProperties>
</file>