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1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0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3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7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1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6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43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58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0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20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5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4568-4E0C-4A7A-928F-5D40E910258B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FAEAA-A0CB-43DC-9D9F-295A045A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9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%D1%81%D0%B0%D0%BB%D1%8E%D1%82%20%D0%BF%D0%BE%D0%B1%D0%B5%D0%B4%D1%8B%20%D0%BA%D0%B0%D1%80%D1%82%D0%B8%D0%BD%D0%BA%D0%B8&amp;stype=image&amp;lr=10668&amp;source=wiz" TargetMode="External"/><Relationship Id="rId2" Type="http://schemas.openxmlformats.org/officeDocument/2006/relationships/hyperlink" Target="https://www.youtube.com/results?search_query=%D0%B4%D0%B5%D0%BD%D1%8C+%D0%BF%D0%BE%D0%B1%D0%B5%D0%B4%D1%8B+%D0%B2%D0%B8%D0%B4%D0%B5%D0%BE+%D0%B4%D0%BB%D1%8F+%D0%B4%D0%B5%D1%82%D0%B5%D0%B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ourok.ru/plankonspekt-otkritogo-uroka-salyut-pobedi-416602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rot="420857">
            <a:off x="2772229" y="759506"/>
            <a:ext cx="9144000" cy="23876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«Салют </a:t>
            </a:r>
            <a:br>
              <a:rPr lang="ru-RU" sz="88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Победы»</a:t>
            </a:r>
            <a:endParaRPr lang="ru-RU" sz="8800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85" y="3075441"/>
            <a:ext cx="3810000" cy="3609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03" y="3075440"/>
            <a:ext cx="3807991" cy="3609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0"/>
            <a:ext cx="3104668" cy="2943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818" y="116116"/>
            <a:ext cx="2982182" cy="28271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16" y="3340887"/>
            <a:ext cx="2814056" cy="26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314" y="782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sz="80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– День Победы</a:t>
            </a:r>
            <a:endParaRPr lang="ru-RU" sz="8000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6" y="1144701"/>
            <a:ext cx="3008905" cy="3577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82" y="3566433"/>
            <a:ext cx="3663635" cy="2443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97" y="1227136"/>
            <a:ext cx="3563337" cy="3831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62" y="1333387"/>
            <a:ext cx="3201753" cy="2129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672480"/>
            <a:ext cx="10752134" cy="11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8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циальный_ролик_ко_Дню_Победы__Я_помню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371" y="217712"/>
            <a:ext cx="10656954" cy="5994401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7857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7" y="3753263"/>
            <a:ext cx="6037943" cy="310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19" y="0"/>
            <a:ext cx="9484829" cy="2085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19" y="2137398"/>
            <a:ext cx="4538946" cy="32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5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учитель начальных классов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Красильникова А. А.</a:t>
            </a:r>
          </a:p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источников: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(108) день победы видео для детей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–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YouTube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салют победы картинки: 3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тыс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изображений найдено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Яндекс.Картинках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(yandex.ru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)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План-конспект открытого урока "Салют Победы" (infourok.ru)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62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</Words>
  <Application>Microsoft Office PowerPoint</Application>
  <PresentationFormat>Широкоэкранный</PresentationFormat>
  <Paragraphs>7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«Салют  Победы»</vt:lpstr>
      <vt:lpstr>9 мая – День Победы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«Салют  Победы»</dc:title>
  <dc:creator>Алина</dc:creator>
  <cp:lastModifiedBy>Алина</cp:lastModifiedBy>
  <cp:revision>9</cp:revision>
  <dcterms:created xsi:type="dcterms:W3CDTF">2019-05-02T07:02:39Z</dcterms:created>
  <dcterms:modified xsi:type="dcterms:W3CDTF">2021-04-04T12:16:54Z</dcterms:modified>
</cp:coreProperties>
</file>