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D653-E254-4D11-BEFA-21E55620772C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D964-6334-44CF-BAEC-13CCCA693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3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D653-E254-4D11-BEFA-21E55620772C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D964-6334-44CF-BAEC-13CCCA693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D653-E254-4D11-BEFA-21E55620772C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D964-6334-44CF-BAEC-13CCCA693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2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D653-E254-4D11-BEFA-21E55620772C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D964-6334-44CF-BAEC-13CCCA693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0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D653-E254-4D11-BEFA-21E55620772C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D964-6334-44CF-BAEC-13CCCA693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52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D653-E254-4D11-BEFA-21E55620772C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D964-6334-44CF-BAEC-13CCCA693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8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D653-E254-4D11-BEFA-21E55620772C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D964-6334-44CF-BAEC-13CCCA693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6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D653-E254-4D11-BEFA-21E55620772C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D964-6334-44CF-BAEC-13CCCA693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03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D653-E254-4D11-BEFA-21E55620772C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D964-6334-44CF-BAEC-13CCCA693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0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D653-E254-4D11-BEFA-21E55620772C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D964-6334-44CF-BAEC-13CCCA693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40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D653-E254-4D11-BEFA-21E55620772C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D964-6334-44CF-BAEC-13CCCA693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83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CD653-E254-4D11-BEFA-21E55620772C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ED964-6334-44CF-BAEC-13CCCA693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35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rok.1sept.ru/articles/524272" TargetMode="External"/><Relationship Id="rId2" Type="http://schemas.openxmlformats.org/officeDocument/2006/relationships/hyperlink" Target="https://infourok.ru/konspekt-viktorini-po-vneurochnoy-deyatelnosti-razgovor-o-pravilnom-pitanii-na-temu-ploh-obed-esli-hleba-net-1065809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9600" dirty="0" smtClean="0">
                <a:solidFill>
                  <a:schemeClr val="accent2">
                    <a:lumMod val="50000"/>
                  </a:schemeClr>
                </a:solidFill>
                <a:latin typeface="Bahnschrift Condensed" panose="020B0502040204020203" pitchFamily="34" charset="0"/>
              </a:rPr>
              <a:t>Здравствуйте, друзья!</a:t>
            </a:r>
            <a:endParaRPr lang="ru-RU" sz="9600" dirty="0">
              <a:solidFill>
                <a:schemeClr val="accent2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170">
            <a:off x="1396526" y="1469432"/>
            <a:ext cx="3608913" cy="5227944"/>
          </a:xfrm>
        </p:spPr>
      </p:pic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701">
            <a:off x="6836228" y="2863959"/>
            <a:ext cx="3048000" cy="20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2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399307" y="595746"/>
            <a:ext cx="1794163" cy="10390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78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Хлеб</a:t>
            </a:r>
            <a:endParaRPr lang="ru-RU" dirty="0"/>
          </a:p>
        </p:txBody>
      </p:sp>
      <p:sp>
        <p:nvSpPr>
          <p:cNvPr id="9" name="Объект 7"/>
          <p:cNvSpPr txBox="1">
            <a:spLocks/>
          </p:cNvSpPr>
          <p:nvPr/>
        </p:nvSpPr>
        <p:spPr>
          <a:xfrm>
            <a:off x="2019298" y="2197680"/>
            <a:ext cx="4378037" cy="103909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7800" dirty="0">
                <a:solidFill>
                  <a:srgbClr val="7030A0"/>
                </a:solidFill>
                <a:latin typeface="Bahnschrift Condensed" panose="020B0502040204020203" pitchFamily="34" charset="0"/>
              </a:rPr>
              <a:t>в</a:t>
            </a:r>
            <a:r>
              <a:rPr lang="ru-RU" sz="78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сему голова.</a:t>
            </a:r>
            <a:endParaRPr lang="ru-RU" dirty="0"/>
          </a:p>
        </p:txBody>
      </p:sp>
      <p:sp>
        <p:nvSpPr>
          <p:cNvPr id="10" name="Объект 7"/>
          <p:cNvSpPr txBox="1">
            <a:spLocks/>
          </p:cNvSpPr>
          <p:nvPr/>
        </p:nvSpPr>
        <p:spPr>
          <a:xfrm>
            <a:off x="1281545" y="4925293"/>
            <a:ext cx="6075218" cy="103909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78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Без печки холодно,</a:t>
            </a:r>
            <a:endParaRPr lang="ru-RU" dirty="0"/>
          </a:p>
        </p:txBody>
      </p:sp>
      <p:sp>
        <p:nvSpPr>
          <p:cNvPr id="11" name="Объект 7"/>
          <p:cNvSpPr txBox="1">
            <a:spLocks/>
          </p:cNvSpPr>
          <p:nvPr/>
        </p:nvSpPr>
        <p:spPr>
          <a:xfrm>
            <a:off x="5063836" y="595746"/>
            <a:ext cx="5936672" cy="103909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78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без хлеба голодно. </a:t>
            </a:r>
            <a:endParaRPr lang="ru-RU" dirty="0"/>
          </a:p>
        </p:txBody>
      </p:sp>
      <p:sp>
        <p:nvSpPr>
          <p:cNvPr id="12" name="Объект 7"/>
          <p:cNvSpPr txBox="1">
            <a:spLocks/>
          </p:cNvSpPr>
          <p:nvPr/>
        </p:nvSpPr>
        <p:spPr>
          <a:xfrm>
            <a:off x="6141027" y="1916258"/>
            <a:ext cx="4184073" cy="103909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78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- всё не беда.</a:t>
            </a:r>
            <a:endParaRPr lang="ru-RU" dirty="0"/>
          </a:p>
        </p:txBody>
      </p:sp>
      <p:sp>
        <p:nvSpPr>
          <p:cNvPr id="13" name="Объект 7"/>
          <p:cNvSpPr txBox="1">
            <a:spLocks/>
          </p:cNvSpPr>
          <p:nvPr/>
        </p:nvSpPr>
        <p:spPr>
          <a:xfrm>
            <a:off x="2608116" y="3499144"/>
            <a:ext cx="7578438" cy="1021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66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Покуда есть хлеб да вода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260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7091"/>
            <a:ext cx="10515600" cy="6262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6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Хлеб всему голова.</a:t>
            </a:r>
          </a:p>
          <a:p>
            <a:pPr marL="0" indent="0">
              <a:buNone/>
            </a:pPr>
            <a:r>
              <a:rPr lang="ru-RU" sz="66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Покуда есть хлеб да вода – всё не беда.</a:t>
            </a:r>
          </a:p>
          <a:p>
            <a:pPr marL="0" indent="0">
              <a:buNone/>
            </a:pPr>
            <a:r>
              <a:rPr lang="ru-RU" sz="66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Без печки холодно, без хлеба голодно.</a:t>
            </a:r>
          </a:p>
          <a:p>
            <a:pPr marL="0" indent="0">
              <a:buNone/>
            </a:pPr>
            <a:r>
              <a:rPr lang="ru-RU" sz="66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Плох обед, если хлеба нет.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6405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регите_хлеб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2691" y="315479"/>
            <a:ext cx="7818727" cy="5863512"/>
          </a:xfrm>
        </p:spPr>
      </p:pic>
    </p:spTree>
    <p:extLst>
      <p:ext uri="{BB962C8B-B14F-4D97-AF65-F5344CB8AC3E}">
        <p14:creationId xmlns:p14="http://schemas.microsoft.com/office/powerpoint/2010/main" val="11612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727" y="218498"/>
            <a:ext cx="1918855" cy="751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Закуска</a:t>
            </a:r>
            <a:endParaRPr lang="ru-RU" sz="48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356763" y="218498"/>
            <a:ext cx="3089565" cy="751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Первое блюдо</a:t>
            </a:r>
            <a:endParaRPr lang="ru-RU" sz="48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835726" y="5843444"/>
            <a:ext cx="3165765" cy="751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Второе блюдо</a:t>
            </a:r>
            <a:endParaRPr lang="ru-RU" sz="48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169726" y="5843444"/>
            <a:ext cx="3165765" cy="751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Третье блюдо</a:t>
            </a:r>
            <a:endParaRPr lang="ru-RU" sz="4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12" y="969818"/>
            <a:ext cx="3106883" cy="2071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5" y="974105"/>
            <a:ext cx="3098903" cy="20669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72" y="3792393"/>
            <a:ext cx="3106883" cy="20722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32" y="3772189"/>
            <a:ext cx="3090632" cy="20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987097">
            <a:off x="459501" y="137568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3800" b="1" i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marL="0" indent="0">
              <a:buNone/>
            </a:pPr>
            <a:r>
              <a:rPr lang="ru-RU" sz="13800" b="1" i="1" dirty="0" smtClean="0">
                <a:solidFill>
                  <a:srgbClr val="46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урок!</a:t>
            </a:r>
            <a:endParaRPr lang="ru-RU" sz="13800" b="1" i="1" dirty="0">
              <a:solidFill>
                <a:srgbClr val="46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15" y="-290286"/>
            <a:ext cx="51308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учитель начальных классов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Красильникова А. А.</a:t>
            </a:r>
          </a:p>
          <a:p>
            <a:pPr marL="0" indent="0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Конспект викторины по внеурочной деятельности "Разговор о правильном питании" на тему "Плох обед, если хлеба нет!" (infourok.ru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)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Урок по правильному питанию "Плох обед, если хлеба нет" (1sept.ru)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7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8800" dirty="0" smtClean="0">
                <a:solidFill>
                  <a:schemeClr val="accent2">
                    <a:lumMod val="50000"/>
                  </a:schemeClr>
                </a:solidFill>
                <a:latin typeface="Bahnschrift Condensed" panose="020B0502040204020203" pitchFamily="34" charset="0"/>
              </a:rPr>
              <a:t>Плох обед, если хлеба нет.</a:t>
            </a:r>
            <a:endParaRPr lang="ru-RU" sz="8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4912" y="2857459"/>
            <a:ext cx="5098143" cy="8014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Меню – список блюд.</a:t>
            </a:r>
            <a:endParaRPr lang="ru-RU" sz="5400" dirty="0">
              <a:solidFill>
                <a:srgbClr val="7030A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188855" y="4825691"/>
            <a:ext cx="7596909" cy="801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54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Обед состоит из четырёх блюд.</a:t>
            </a:r>
            <a:endParaRPr lang="ru-RU" sz="5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0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727" y="218498"/>
            <a:ext cx="1918855" cy="751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Закуска</a:t>
            </a:r>
            <a:endParaRPr lang="ru-RU" sz="48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356763" y="218498"/>
            <a:ext cx="3089565" cy="751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Первое блюдо</a:t>
            </a:r>
            <a:endParaRPr lang="ru-RU" sz="48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835726" y="5843444"/>
            <a:ext cx="3165765" cy="751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Второе блюдо</a:t>
            </a:r>
            <a:endParaRPr lang="ru-RU" sz="48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169726" y="5843444"/>
            <a:ext cx="3165765" cy="751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Третье блюдо</a:t>
            </a:r>
            <a:endParaRPr lang="ru-RU" sz="4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12" y="969818"/>
            <a:ext cx="3106883" cy="2071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5" y="974105"/>
            <a:ext cx="3098903" cy="20669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72" y="3792393"/>
            <a:ext cx="3106883" cy="20722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32" y="3772189"/>
            <a:ext cx="3090632" cy="20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чударик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172" y="263235"/>
            <a:ext cx="10418854" cy="5860473"/>
          </a:xfrm>
        </p:spPr>
      </p:pic>
    </p:spTree>
    <p:extLst>
      <p:ext uri="{BB962C8B-B14F-4D97-AF65-F5344CB8AC3E}">
        <p14:creationId xmlns:p14="http://schemas.microsoft.com/office/powerpoint/2010/main" val="12187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егкий_хлеб__1987__Кукольный_мультфильм___Золотая_коллекция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2764" y="187578"/>
            <a:ext cx="8021782" cy="6015789"/>
          </a:xfrm>
        </p:spPr>
      </p:pic>
    </p:spTree>
    <p:extLst>
      <p:ext uri="{BB962C8B-B14F-4D97-AF65-F5344CB8AC3E}">
        <p14:creationId xmlns:p14="http://schemas.microsoft.com/office/powerpoint/2010/main" val="165898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52945" y="277091"/>
            <a:ext cx="4668982" cy="1816028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Французский багет</a:t>
            </a:r>
          </a:p>
          <a:p>
            <a:pPr algn="ctr"/>
            <a:r>
              <a:rPr lang="ru-RU" sz="54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(Франция)</a:t>
            </a:r>
            <a:endParaRPr lang="ru-RU" sz="54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41" y="2241839"/>
            <a:ext cx="3739116" cy="3684588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605154" y="277091"/>
            <a:ext cx="4317279" cy="181602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60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Ржаной хлеб</a:t>
            </a:r>
          </a:p>
          <a:p>
            <a:pPr algn="ctr"/>
            <a:r>
              <a:rPr lang="ru-RU" sz="60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(Россия)</a:t>
            </a:r>
            <a:endParaRPr lang="ru-RU" sz="60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91" y="2356404"/>
            <a:ext cx="5183188" cy="3455458"/>
          </a:xfrm>
        </p:spPr>
      </p:pic>
    </p:spTree>
    <p:extLst>
      <p:ext uri="{BB962C8B-B14F-4D97-AF65-F5344CB8AC3E}">
        <p14:creationId xmlns:p14="http://schemas.microsoft.com/office/powerpoint/2010/main" val="353181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44436" y="665018"/>
            <a:ext cx="2299855" cy="1817111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Лаваш</a:t>
            </a:r>
          </a:p>
          <a:p>
            <a:r>
              <a:rPr lang="ru-RU" sz="54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(Кавказ)</a:t>
            </a:r>
            <a:endParaRPr lang="ru-RU" sz="5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8778"/>
            <a:ext cx="5157787" cy="343718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363690" y="512618"/>
            <a:ext cx="2556164" cy="1969511"/>
          </a:xfrm>
        </p:spPr>
        <p:txBody>
          <a:bodyPr>
            <a:noAutofit/>
          </a:bodyPr>
          <a:lstStyle/>
          <a:p>
            <a:pPr algn="ctr"/>
            <a:r>
              <a:rPr lang="ru-RU" sz="6000" dirty="0" err="1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Чиабатта</a:t>
            </a:r>
            <a:endParaRPr lang="ru-RU" sz="6000" dirty="0" smtClean="0">
              <a:solidFill>
                <a:srgbClr val="7030A0"/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ru-RU" sz="60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(Италия)</a:t>
            </a:r>
            <a:endParaRPr lang="ru-RU" sz="6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13734"/>
            <a:ext cx="5183188" cy="3467269"/>
          </a:xfrm>
        </p:spPr>
      </p:pic>
    </p:spTree>
    <p:extLst>
      <p:ext uri="{BB962C8B-B14F-4D97-AF65-F5344CB8AC3E}">
        <p14:creationId xmlns:p14="http://schemas.microsoft.com/office/powerpoint/2010/main" val="208689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06093" y="332510"/>
            <a:ext cx="2759724" cy="1784639"/>
          </a:xfrm>
        </p:spPr>
        <p:txBody>
          <a:bodyPr>
            <a:noAutofit/>
          </a:bodyPr>
          <a:lstStyle/>
          <a:p>
            <a:r>
              <a:rPr lang="ru-RU" sz="6000" dirty="0" err="1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Тортилья</a:t>
            </a:r>
            <a:endParaRPr lang="ru-RU" sz="6000" dirty="0" smtClean="0">
              <a:solidFill>
                <a:srgbClr val="7030A0"/>
              </a:solidFill>
              <a:latin typeface="Bahnschrift Condensed" panose="020B0502040204020203" pitchFamily="34" charset="0"/>
            </a:endParaRPr>
          </a:p>
          <a:p>
            <a:r>
              <a:rPr lang="ru-RU" sz="60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(Мексика)</a:t>
            </a:r>
            <a:endParaRPr lang="ru-RU" sz="6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46" y="2338965"/>
            <a:ext cx="5058019" cy="3684587"/>
          </a:xfrm>
        </p:spPr>
      </p:pic>
    </p:spTree>
    <p:extLst>
      <p:ext uri="{BB962C8B-B14F-4D97-AF65-F5344CB8AC3E}">
        <p14:creationId xmlns:p14="http://schemas.microsoft.com/office/powerpoint/2010/main" val="16589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118</Words>
  <Application>Microsoft Office PowerPoint</Application>
  <PresentationFormat>Широкоэкранный</PresentationFormat>
  <Paragraphs>38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Bahnschrift Condensed</vt:lpstr>
      <vt:lpstr>Calibri</vt:lpstr>
      <vt:lpstr>Calibri Light</vt:lpstr>
      <vt:lpstr>Times New Roman</vt:lpstr>
      <vt:lpstr>Тема Office</vt:lpstr>
      <vt:lpstr>Здравствуйте, друзья!</vt:lpstr>
      <vt:lpstr>Презентация PowerPoint</vt:lpstr>
      <vt:lpstr>Плох обед, если хлеба нет.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</dc:creator>
  <cp:lastModifiedBy>Алина</cp:lastModifiedBy>
  <cp:revision>20</cp:revision>
  <dcterms:created xsi:type="dcterms:W3CDTF">2019-04-14T18:05:42Z</dcterms:created>
  <dcterms:modified xsi:type="dcterms:W3CDTF">2021-04-04T12:18:16Z</dcterms:modified>
</cp:coreProperties>
</file>